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25400">
              <a:lnSpc>
                <a:spcPts val="238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 Unicode MS" panose="020B0604020202020204" charset="-122"/>
                <a:cs typeface="Arial Unicode MS" panose="020B0604020202020204" charset="-122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25400">
              <a:lnSpc>
                <a:spcPts val="238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 Unicode MS" panose="020B0604020202020204" charset="-122"/>
                <a:cs typeface="Arial Unicode MS" panose="020B0604020202020204" charset="-122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25400">
              <a:lnSpc>
                <a:spcPts val="238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 Unicode MS" panose="020B0604020202020204" charset="-122"/>
                <a:cs typeface="Arial Unicode MS" panose="020B0604020202020204" charset="-122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25400">
              <a:lnSpc>
                <a:spcPts val="238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25400">
              <a:lnSpc>
                <a:spcPts val="238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5193" y="226821"/>
            <a:ext cx="8433612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 Unicode MS" panose="020B0604020202020204" charset="-122"/>
                <a:cs typeface="Arial Unicode MS" panose="020B0604020202020204" charset="-122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6885" y="6553377"/>
            <a:ext cx="205740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25400">
              <a:lnSpc>
                <a:spcPts val="238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768" y="226821"/>
            <a:ext cx="28746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夏令</a:t>
            </a:r>
            <a:r>
              <a:rPr dirty="0"/>
              <a:t>营报</a:t>
            </a:r>
            <a:r>
              <a:rPr spc="-15" dirty="0"/>
              <a:t>名</a:t>
            </a:r>
            <a:r>
              <a:rPr dirty="0"/>
              <a:t>系统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8207" y="278637"/>
            <a:ext cx="32302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5" dirty="0">
                <a:solidFill>
                  <a:srgbClr val="990000"/>
                </a:solidFill>
                <a:latin typeface="Arial Unicode MS" panose="020B0604020202020204" charset="-122"/>
                <a:cs typeface="Arial Unicode MS" panose="020B0604020202020204" charset="-122"/>
              </a:rPr>
              <a:t>学生操作—</a:t>
            </a:r>
            <a:r>
              <a:rPr sz="2800" spc="-10" dirty="0">
                <a:solidFill>
                  <a:srgbClr val="990000"/>
                </a:solidFill>
                <a:latin typeface="Arial Unicode MS" panose="020B0604020202020204" charset="-122"/>
                <a:cs typeface="Arial Unicode MS" panose="020B0604020202020204" charset="-122"/>
              </a:rPr>
              <a:t>—</a:t>
            </a:r>
            <a:r>
              <a:rPr sz="2800" spc="-5" dirty="0">
                <a:solidFill>
                  <a:srgbClr val="990000"/>
                </a:solidFill>
                <a:latin typeface="Arial Unicode MS" panose="020B0604020202020204" charset="-122"/>
                <a:cs typeface="Arial Unicode MS" panose="020B0604020202020204" charset="-122"/>
              </a:rPr>
              <a:t>手</a:t>
            </a:r>
            <a:r>
              <a:rPr sz="2800" dirty="0">
                <a:solidFill>
                  <a:srgbClr val="990000"/>
                </a:solidFill>
                <a:latin typeface="Arial Unicode MS" panose="020B0604020202020204" charset="-122"/>
                <a:cs typeface="Arial Unicode MS" panose="020B0604020202020204" charset="-122"/>
              </a:rPr>
              <a:t>机</a:t>
            </a:r>
            <a:r>
              <a:rPr sz="2800" spc="-5" dirty="0">
                <a:solidFill>
                  <a:srgbClr val="990000"/>
                </a:solidFill>
                <a:latin typeface="Arial Unicode MS" panose="020B0604020202020204" charset="-122"/>
                <a:cs typeface="Arial Unicode MS" panose="020B0604020202020204" charset="-122"/>
              </a:rPr>
              <a:t>端</a:t>
            </a:r>
            <a:endParaRPr sz="2800">
              <a:latin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081" y="802386"/>
            <a:ext cx="8509000" cy="1015365"/>
          </a:xfrm>
          <a:prstGeom prst="rect">
            <a:avLst/>
          </a:prstGeom>
          <a:ln w="22859">
            <a:solidFill>
              <a:srgbClr val="006FC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0805" marR="784860">
              <a:lnSpc>
                <a:spcPct val="100000"/>
              </a:lnSpc>
              <a:spcBef>
                <a:spcPts val="275"/>
              </a:spcBef>
            </a:pP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学生通过手机微信扫描</a:t>
            </a:r>
            <a:r>
              <a:rPr sz="2000" spc="-15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识</a:t>
            </a: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别通</a:t>
            </a:r>
            <a:r>
              <a:rPr sz="2000" spc="-15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知</a:t>
            </a: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后附</a:t>
            </a:r>
            <a:r>
              <a:rPr sz="2000" spc="-15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二</a:t>
            </a: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维码</a:t>
            </a:r>
            <a:r>
              <a:rPr sz="2000" spc="-15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或在</a:t>
            </a:r>
            <a:r>
              <a:rPr sz="2000" spc="-15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微</a:t>
            </a: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信公</a:t>
            </a:r>
            <a:r>
              <a:rPr sz="2000" spc="-15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众</a:t>
            </a: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号中</a:t>
            </a:r>
            <a:r>
              <a:rPr sz="2000" spc="-15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搜</a:t>
            </a: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索 “</a:t>
            </a:r>
            <a:r>
              <a:rPr sz="2000" dirty="0">
                <a:solidFill>
                  <a:srgbClr val="006FC0"/>
                </a:solidFill>
                <a:latin typeface="微软雅黑" panose="020B0503020204020204" charset="-122"/>
                <a:cs typeface="微软雅黑" panose="020B0503020204020204" charset="-122"/>
              </a:rPr>
              <a:t>东师研招</a:t>
            </a: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”</a:t>
            </a:r>
            <a:r>
              <a:rPr sz="2000" spc="-35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，点击</a:t>
            </a:r>
            <a:r>
              <a:rPr sz="2000" dirty="0">
                <a:solidFill>
                  <a:srgbClr val="006FC0"/>
                </a:solidFill>
                <a:latin typeface="微软雅黑" panose="020B0503020204020204" charset="-122"/>
                <a:cs typeface="微软雅黑" panose="020B0503020204020204" charset="-122"/>
              </a:rPr>
              <a:t>关注</a:t>
            </a: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此服务号，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  <a:p>
            <a:pPr marL="90805">
              <a:lnSpc>
                <a:spcPct val="100000"/>
              </a:lnSpc>
            </a:pP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完成</a:t>
            </a:r>
            <a:r>
              <a:rPr sz="2000" dirty="0">
                <a:solidFill>
                  <a:srgbClr val="006FC0"/>
                </a:solidFill>
                <a:latin typeface="微软雅黑" panose="020B0503020204020204" charset="-122"/>
                <a:cs typeface="微软雅黑" panose="020B0503020204020204" charset="-122"/>
              </a:rPr>
              <a:t>个人设置</a:t>
            </a: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和</a:t>
            </a:r>
            <a:r>
              <a:rPr sz="2000" dirty="0">
                <a:solidFill>
                  <a:srgbClr val="006FC0"/>
                </a:solidFill>
                <a:latin typeface="微软雅黑" panose="020B0503020204020204" charset="-122"/>
                <a:cs typeface="微软雅黑" panose="020B0503020204020204" charset="-122"/>
              </a:rPr>
              <a:t>夏令营</a:t>
            </a:r>
            <a:r>
              <a:rPr sz="2000" spc="-15" dirty="0">
                <a:solidFill>
                  <a:srgbClr val="006FC0"/>
                </a:solidFill>
                <a:latin typeface="微软雅黑" panose="020B0503020204020204" charset="-122"/>
                <a:cs typeface="微软雅黑" panose="020B0503020204020204" charset="-122"/>
              </a:rPr>
              <a:t>报</a:t>
            </a:r>
            <a:r>
              <a:rPr sz="2000" dirty="0">
                <a:solidFill>
                  <a:srgbClr val="006FC0"/>
                </a:solidFill>
                <a:latin typeface="微软雅黑" panose="020B0503020204020204" charset="-122"/>
                <a:cs typeface="微软雅黑" panose="020B0503020204020204" charset="-122"/>
              </a:rPr>
              <a:t>名</a:t>
            </a:r>
            <a:r>
              <a:rPr sz="2000" dirty="0">
                <a:solidFill>
                  <a:srgbClr val="990000"/>
                </a:solidFill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2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2148" y="1776983"/>
            <a:ext cx="2717292" cy="2683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9412" y="1984248"/>
            <a:ext cx="2122932" cy="2089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3316" y="1978151"/>
            <a:ext cx="2135505" cy="2101850"/>
          </a:xfrm>
          <a:custGeom>
            <a:avLst/>
            <a:gdLst/>
            <a:ahLst/>
            <a:cxnLst/>
            <a:rect l="l" t="t" r="r" b="b"/>
            <a:pathLst>
              <a:path w="2135505" h="2101850">
                <a:moveTo>
                  <a:pt x="0" y="2101596"/>
                </a:moveTo>
                <a:lnTo>
                  <a:pt x="2135124" y="2101596"/>
                </a:lnTo>
                <a:lnTo>
                  <a:pt x="2135124" y="0"/>
                </a:lnTo>
                <a:lnTo>
                  <a:pt x="0" y="0"/>
                </a:lnTo>
                <a:lnTo>
                  <a:pt x="0" y="2101596"/>
                </a:lnTo>
                <a:close/>
              </a:path>
            </a:pathLst>
          </a:custGeom>
          <a:ln w="12192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6908" y="4034053"/>
            <a:ext cx="2717292" cy="2409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4172" y="4241291"/>
            <a:ext cx="2121662" cy="18150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18332" y="1940064"/>
            <a:ext cx="2822575" cy="45491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25596" y="2147316"/>
            <a:ext cx="2228088" cy="39547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19500" y="2141220"/>
            <a:ext cx="2240280" cy="3967479"/>
          </a:xfrm>
          <a:custGeom>
            <a:avLst/>
            <a:gdLst/>
            <a:ahLst/>
            <a:cxnLst/>
            <a:rect l="l" t="t" r="r" b="b"/>
            <a:pathLst>
              <a:path w="2240279" h="3967479">
                <a:moveTo>
                  <a:pt x="0" y="3966972"/>
                </a:moveTo>
                <a:lnTo>
                  <a:pt x="2240279" y="3966972"/>
                </a:lnTo>
                <a:lnTo>
                  <a:pt x="2240279" y="0"/>
                </a:lnTo>
                <a:lnTo>
                  <a:pt x="0" y="0"/>
                </a:lnTo>
                <a:lnTo>
                  <a:pt x="0" y="3966972"/>
                </a:lnTo>
                <a:close/>
              </a:path>
            </a:pathLst>
          </a:custGeom>
          <a:ln w="12192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10300" y="1936991"/>
            <a:ext cx="2822575" cy="45552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17564" y="2144267"/>
            <a:ext cx="2228088" cy="39608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11467" y="2138172"/>
            <a:ext cx="2240280" cy="3973195"/>
          </a:xfrm>
          <a:custGeom>
            <a:avLst/>
            <a:gdLst/>
            <a:ahLst/>
            <a:cxnLst/>
            <a:rect l="l" t="t" r="r" b="b"/>
            <a:pathLst>
              <a:path w="2240279" h="3973195">
                <a:moveTo>
                  <a:pt x="0" y="3973067"/>
                </a:moveTo>
                <a:lnTo>
                  <a:pt x="2240280" y="3973067"/>
                </a:lnTo>
                <a:lnTo>
                  <a:pt x="2240280" y="0"/>
                </a:lnTo>
                <a:lnTo>
                  <a:pt x="0" y="0"/>
                </a:lnTo>
                <a:lnTo>
                  <a:pt x="0" y="3973067"/>
                </a:lnTo>
                <a:close/>
              </a:path>
            </a:pathLst>
          </a:custGeom>
          <a:ln w="12192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600455" y="4229100"/>
          <a:ext cx="2134870" cy="1827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4870"/>
              </a:tblGrid>
              <a:tr h="806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6FC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5821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9050">
                      <a:solidFill>
                        <a:srgbClr val="FF0000"/>
                      </a:solidFill>
                      <a:prstDash val="solid"/>
                    </a:lnL>
                    <a:lnR w="28575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006FC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3172967" y="3863340"/>
            <a:ext cx="372110" cy="523240"/>
          </a:xfrm>
          <a:custGeom>
            <a:avLst/>
            <a:gdLst/>
            <a:ahLst/>
            <a:cxnLst/>
            <a:rect l="l" t="t" r="r" b="b"/>
            <a:pathLst>
              <a:path w="372110" h="523239">
                <a:moveTo>
                  <a:pt x="185928" y="0"/>
                </a:moveTo>
                <a:lnTo>
                  <a:pt x="185928" y="130683"/>
                </a:lnTo>
                <a:lnTo>
                  <a:pt x="0" y="130683"/>
                </a:lnTo>
                <a:lnTo>
                  <a:pt x="0" y="392049"/>
                </a:lnTo>
                <a:lnTo>
                  <a:pt x="185928" y="392049"/>
                </a:lnTo>
                <a:lnTo>
                  <a:pt x="185928" y="522732"/>
                </a:lnTo>
                <a:lnTo>
                  <a:pt x="371856" y="261366"/>
                </a:lnTo>
                <a:lnTo>
                  <a:pt x="18592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2967" y="3863340"/>
            <a:ext cx="372110" cy="523240"/>
          </a:xfrm>
          <a:custGeom>
            <a:avLst/>
            <a:gdLst/>
            <a:ahLst/>
            <a:cxnLst/>
            <a:rect l="l" t="t" r="r" b="b"/>
            <a:pathLst>
              <a:path w="372110" h="523239">
                <a:moveTo>
                  <a:pt x="0" y="130683"/>
                </a:moveTo>
                <a:lnTo>
                  <a:pt x="185928" y="130683"/>
                </a:lnTo>
                <a:lnTo>
                  <a:pt x="185928" y="0"/>
                </a:lnTo>
                <a:lnTo>
                  <a:pt x="371856" y="261366"/>
                </a:lnTo>
                <a:lnTo>
                  <a:pt x="185928" y="522732"/>
                </a:lnTo>
                <a:lnTo>
                  <a:pt x="185928" y="392049"/>
                </a:lnTo>
                <a:lnTo>
                  <a:pt x="0" y="392049"/>
                </a:lnTo>
                <a:lnTo>
                  <a:pt x="0" y="130683"/>
                </a:lnTo>
                <a:close/>
              </a:path>
            </a:pathLst>
          </a:custGeom>
          <a:ln w="12192">
            <a:solidFill>
              <a:srgbClr val="0050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78452" y="4131564"/>
            <a:ext cx="723900" cy="355600"/>
          </a:xfrm>
          <a:custGeom>
            <a:avLst/>
            <a:gdLst/>
            <a:ahLst/>
            <a:cxnLst/>
            <a:rect l="l" t="t" r="r" b="b"/>
            <a:pathLst>
              <a:path w="723900" h="355600">
                <a:moveTo>
                  <a:pt x="0" y="355092"/>
                </a:moveTo>
                <a:lnTo>
                  <a:pt x="723900" y="355092"/>
                </a:lnTo>
                <a:lnTo>
                  <a:pt x="723900" y="0"/>
                </a:lnTo>
                <a:lnTo>
                  <a:pt x="0" y="0"/>
                </a:lnTo>
                <a:lnTo>
                  <a:pt x="0" y="355092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61888" y="3863340"/>
            <a:ext cx="372110" cy="523240"/>
          </a:xfrm>
          <a:custGeom>
            <a:avLst/>
            <a:gdLst/>
            <a:ahLst/>
            <a:cxnLst/>
            <a:rect l="l" t="t" r="r" b="b"/>
            <a:pathLst>
              <a:path w="372110" h="523239">
                <a:moveTo>
                  <a:pt x="185927" y="0"/>
                </a:moveTo>
                <a:lnTo>
                  <a:pt x="185927" y="130683"/>
                </a:lnTo>
                <a:lnTo>
                  <a:pt x="0" y="130683"/>
                </a:lnTo>
                <a:lnTo>
                  <a:pt x="0" y="392049"/>
                </a:lnTo>
                <a:lnTo>
                  <a:pt x="185927" y="392049"/>
                </a:lnTo>
                <a:lnTo>
                  <a:pt x="185927" y="522732"/>
                </a:lnTo>
                <a:lnTo>
                  <a:pt x="371856" y="261366"/>
                </a:lnTo>
                <a:lnTo>
                  <a:pt x="185927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61888" y="3863340"/>
            <a:ext cx="372110" cy="523240"/>
          </a:xfrm>
          <a:custGeom>
            <a:avLst/>
            <a:gdLst/>
            <a:ahLst/>
            <a:cxnLst/>
            <a:rect l="l" t="t" r="r" b="b"/>
            <a:pathLst>
              <a:path w="372110" h="523239">
                <a:moveTo>
                  <a:pt x="0" y="130683"/>
                </a:moveTo>
                <a:lnTo>
                  <a:pt x="185927" y="130683"/>
                </a:lnTo>
                <a:lnTo>
                  <a:pt x="185927" y="0"/>
                </a:lnTo>
                <a:lnTo>
                  <a:pt x="371856" y="261366"/>
                </a:lnTo>
                <a:lnTo>
                  <a:pt x="185927" y="522732"/>
                </a:lnTo>
                <a:lnTo>
                  <a:pt x="185927" y="392049"/>
                </a:lnTo>
                <a:lnTo>
                  <a:pt x="0" y="392049"/>
                </a:lnTo>
                <a:lnTo>
                  <a:pt x="0" y="130683"/>
                </a:lnTo>
                <a:close/>
              </a:path>
            </a:pathLst>
          </a:custGeom>
          <a:ln w="12192">
            <a:solidFill>
              <a:srgbClr val="0050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24471" y="5765291"/>
            <a:ext cx="1615440" cy="365760"/>
          </a:xfrm>
          <a:custGeom>
            <a:avLst/>
            <a:gdLst/>
            <a:ahLst/>
            <a:cxnLst/>
            <a:rect l="l" t="t" r="r" b="b"/>
            <a:pathLst>
              <a:path w="1615440" h="365760">
                <a:moveTo>
                  <a:pt x="0" y="365760"/>
                </a:moveTo>
                <a:lnTo>
                  <a:pt x="1615440" y="365760"/>
                </a:lnTo>
                <a:lnTo>
                  <a:pt x="161544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38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44F7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夏令营报名系统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夏令营报名系统</dc:title>
  <dc:creator>DY</dc:creator>
  <cp:lastModifiedBy>xb21cn</cp:lastModifiedBy>
  <cp:revision>1</cp:revision>
  <dcterms:created xsi:type="dcterms:W3CDTF">2019-06-11T01:26:25Z</dcterms:created>
  <dcterms:modified xsi:type="dcterms:W3CDTF">2019-06-28T12:43:57Z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2019-06-10T00:00:00Z</vt:filetime>
  </property>
  <property fmtid="{D5CDD505-2E9C-101B-9397-08002B2CF9AE}" pid="3" name="Creator">
    <vt:lpwstr>Microsoft® PowerPoint® 适用于 Office 365</vt:lpwstr>
  </property>
  <property fmtid="{D5CDD505-2E9C-101B-9397-08002B2CF9AE}" pid="4" name="LastSaved">
    <vt:filetime>2019-06-11T00:00:00Z</vt:filetime>
  </property>
  <property fmtid="{D5CDD505-2E9C-101B-9397-08002B2CF9AE}" pid="5" name="KSOProductBuildVer">
    <vt:lpwstr>2052-11.1.0.8696</vt:lpwstr>
  </property>
</Properties>
</file>